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78" y="3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4567" y="1125602"/>
            <a:ext cx="3954378" cy="1390174"/>
          </a:xfrm>
        </p:spPr>
        <p:txBody>
          <a:bodyPr>
            <a:noAutofit/>
          </a:bodyPr>
          <a:lstStyle>
            <a:lvl1pPr algn="l">
              <a:defRPr sz="4800" b="1" i="0" baseline="0">
                <a:solidFill>
                  <a:srgbClr val="3D156F"/>
                </a:solidFill>
                <a:latin typeface="Arial"/>
              </a:defRPr>
            </a:lvl1pPr>
          </a:lstStyle>
          <a:p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4567" y="2589051"/>
            <a:ext cx="3954378" cy="431576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 baseline="0">
                <a:solidFill>
                  <a:srgbClr val="3D156F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821363" y="0"/>
            <a:ext cx="3322637" cy="5143500"/>
          </a:xfrm>
        </p:spPr>
        <p:txBody>
          <a:bodyPr bIns="777240" anchor="b" anchorCtr="0">
            <a:normAutofit/>
          </a:bodyPr>
          <a:lstStyle>
            <a:lvl1pPr marL="182880" indent="0">
              <a:lnSpc>
                <a:spcPct val="100000"/>
              </a:lnSpc>
              <a:spcBef>
                <a:spcPts val="11784"/>
              </a:spcBef>
              <a:buNone/>
              <a:defRPr sz="1600">
                <a:solidFill>
                  <a:srgbClr val="3D156F"/>
                </a:solidFill>
                <a:latin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5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35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2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0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1552" y="1424792"/>
            <a:ext cx="7029564" cy="814167"/>
          </a:xfrm>
        </p:spPr>
        <p:txBody>
          <a:bodyPr>
            <a:noAutofit/>
          </a:bodyPr>
          <a:lstStyle>
            <a:lvl1pPr algn="l">
              <a:defRPr sz="4800" b="1" i="0" baseline="0">
                <a:solidFill>
                  <a:srgbClr val="3D156F"/>
                </a:solidFill>
                <a:latin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1552" y="2312232"/>
            <a:ext cx="3954378" cy="415226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 baseline="0">
                <a:solidFill>
                  <a:srgbClr val="3D156F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6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2407" y="287010"/>
            <a:ext cx="8161117" cy="787690"/>
          </a:xfrm>
        </p:spPr>
        <p:txBody>
          <a:bodyPr>
            <a:noAutofit/>
          </a:bodyPr>
          <a:lstStyle>
            <a:lvl1pPr algn="ctr">
              <a:defRPr sz="4800" b="1" i="0" baseline="0">
                <a:solidFill>
                  <a:srgbClr val="3D156F"/>
                </a:solidFill>
                <a:latin typeface="Arial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2406" y="1139833"/>
            <a:ext cx="8161117" cy="311826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 baseline="0">
                <a:solidFill>
                  <a:srgbClr val="3D156F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9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3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9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A1D7-E049-244D-8EC2-F545736960AB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9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1021552" y="1498066"/>
            <a:ext cx="7029564" cy="7001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021552" y="2246098"/>
            <a:ext cx="7029564" cy="7139"/>
          </a:xfrm>
          <a:prstGeom prst="line">
            <a:avLst/>
          </a:prstGeom>
          <a:ln>
            <a:solidFill>
              <a:srgbClr val="3D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5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3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Rodriguez</dc:creator>
  <cp:lastModifiedBy>Amy Sollock</cp:lastModifiedBy>
  <cp:revision>7</cp:revision>
  <dcterms:created xsi:type="dcterms:W3CDTF">2016-07-26T16:42:57Z</dcterms:created>
  <dcterms:modified xsi:type="dcterms:W3CDTF">2017-06-23T17:39:18Z</dcterms:modified>
</cp:coreProperties>
</file>